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"/>
  </p:notesMasterIdLst>
  <p:handoutMasterIdLst>
    <p:handoutMasterId r:id="rId9"/>
  </p:handoutMasterIdLst>
  <p:sldIdLst>
    <p:sldId id="1127" r:id="rId3"/>
    <p:sldId id="1122" r:id="rId4"/>
    <p:sldId id="1116" r:id="rId5"/>
    <p:sldId id="1097" r:id="rId6"/>
    <p:sldId id="1125" r:id="rId7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Arial" pitchFamily="34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C8338"/>
    <a:srgbClr val="DCF0C6"/>
    <a:srgbClr val="CC404D"/>
    <a:srgbClr val="FFCCFF"/>
    <a:srgbClr val="DFB663"/>
    <a:srgbClr val="E5C37F"/>
    <a:srgbClr val="D0982A"/>
    <a:srgbClr val="CCC1DA"/>
    <a:srgbClr val="EFE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760" autoAdjust="0"/>
    <p:restoredTop sz="94681" autoAdjust="0"/>
  </p:normalViewPr>
  <p:slideViewPr>
    <p:cSldViewPr>
      <p:cViewPr>
        <p:scale>
          <a:sx n="90" d="100"/>
          <a:sy n="90" d="100"/>
        </p:scale>
        <p:origin x="-297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3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45" cy="496888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r">
              <a:defRPr sz="1300"/>
            </a:lvl1pPr>
          </a:lstStyle>
          <a:p>
            <a:fld id="{FA3789DB-D69E-4A47-A007-4239334A91A3}" type="datetimeFigureOut">
              <a:rPr lang="ko-KR" altLang="en-US" smtClean="0"/>
              <a:pPr/>
              <a:t>2017-01-23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145" cy="49688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r">
              <a:defRPr sz="1300"/>
            </a:lvl1pPr>
          </a:lstStyle>
          <a:p>
            <a:fld id="{5663AD11-3DCD-4DE1-BB52-A730CEC2BA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85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9" tIns="46074" rIns="92149" bIns="4607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1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291" y="1"/>
            <a:ext cx="2947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9" tIns="46074" rIns="92149" bIns="4607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1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875"/>
            <a:ext cx="543716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9" tIns="46074" rIns="92149" bIns="46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7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9" tIns="46074" rIns="92149" bIns="4607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1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291" y="9429751"/>
            <a:ext cx="29477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9" tIns="46074" rIns="92149" bIns="4607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1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2B2585-A68F-4B8B-B2FA-C5D56CB0AF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6083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E:\프로젝트\이지명\ppt\배경9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6588102"/>
            <a:ext cx="1547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confidential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256463" y="6578600"/>
            <a:ext cx="18875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fld id="{032F7798-865E-43B6-AEDE-3CF44EC987AE}" type="slidenum">
              <a:rPr lang="en-US" altLang="ko-KR" sz="1400" b="1" i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ko-KR" sz="1400" b="1" i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1" lang="ko-KR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9" descr="blue"/>
          <p:cNvPicPr>
            <a:picLocks noChangeAspect="1" noChangeArrowheads="1"/>
          </p:cNvPicPr>
          <p:nvPr userDrawn="1"/>
        </p:nvPicPr>
        <p:blipFill>
          <a:blip r:embed="rId4" cstate="print"/>
          <a:srcRect t="22557"/>
          <a:stretch>
            <a:fillRect/>
          </a:stretch>
        </p:blipFill>
        <p:spPr bwMode="auto">
          <a:xfrm>
            <a:off x="-9525" y="0"/>
            <a:ext cx="9163050" cy="3384550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-8317432" y="-6508104"/>
            <a:ext cx="14633576" cy="14633575"/>
            <a:chOff x="-3105" y="-2834"/>
            <a:chExt cx="9218" cy="9218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678" y="936"/>
              <a:ext cx="1644" cy="1644"/>
            </a:xfrm>
            <a:custGeom>
              <a:avLst/>
              <a:gdLst>
                <a:gd name="G0" fmla="+- 4533 0 0"/>
                <a:gd name="G1" fmla="+- 21600 0 4533"/>
                <a:gd name="G2" fmla="+- 21600 0 453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33" y="10800"/>
                  </a:moveTo>
                  <a:cubicBezTo>
                    <a:pt x="4533" y="14261"/>
                    <a:pt x="7339" y="17067"/>
                    <a:pt x="10800" y="17067"/>
                  </a:cubicBezTo>
                  <a:cubicBezTo>
                    <a:pt x="14261" y="17067"/>
                    <a:pt x="17067" y="14261"/>
                    <a:pt x="17067" y="10800"/>
                  </a:cubicBezTo>
                  <a:cubicBezTo>
                    <a:pt x="17067" y="7339"/>
                    <a:pt x="14261" y="4533"/>
                    <a:pt x="10800" y="4533"/>
                  </a:cubicBezTo>
                  <a:cubicBezTo>
                    <a:pt x="7339" y="4533"/>
                    <a:pt x="4533" y="7339"/>
                    <a:pt x="4533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2" y="300"/>
              <a:ext cx="2916" cy="2916"/>
            </a:xfrm>
            <a:custGeom>
              <a:avLst/>
              <a:gdLst>
                <a:gd name="G0" fmla="+- 2533 0 0"/>
                <a:gd name="G1" fmla="+- 21600 0 2533"/>
                <a:gd name="G2" fmla="+- 21600 0 253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33" y="10800"/>
                  </a:moveTo>
                  <a:cubicBezTo>
                    <a:pt x="2533" y="15366"/>
                    <a:pt x="6234" y="19067"/>
                    <a:pt x="10800" y="19067"/>
                  </a:cubicBezTo>
                  <a:cubicBezTo>
                    <a:pt x="15366" y="19067"/>
                    <a:pt x="19067" y="15366"/>
                    <a:pt x="19067" y="10800"/>
                  </a:cubicBezTo>
                  <a:cubicBezTo>
                    <a:pt x="19067" y="6234"/>
                    <a:pt x="15366" y="2533"/>
                    <a:pt x="10800" y="2533"/>
                  </a:cubicBezTo>
                  <a:cubicBezTo>
                    <a:pt x="6234" y="2533"/>
                    <a:pt x="2533" y="6234"/>
                    <a:pt x="2533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-594" y="-336"/>
              <a:ext cx="4188" cy="4188"/>
            </a:xfrm>
            <a:custGeom>
              <a:avLst/>
              <a:gdLst>
                <a:gd name="G0" fmla="+- 1790 0 0"/>
                <a:gd name="G1" fmla="+- 21600 0 1790"/>
                <a:gd name="G2" fmla="+- 21600 0 179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90" y="10800"/>
                  </a:moveTo>
                  <a:cubicBezTo>
                    <a:pt x="1790" y="15776"/>
                    <a:pt x="5824" y="19810"/>
                    <a:pt x="10800" y="19810"/>
                  </a:cubicBezTo>
                  <a:cubicBezTo>
                    <a:pt x="15776" y="19810"/>
                    <a:pt x="19810" y="15776"/>
                    <a:pt x="19810" y="10800"/>
                  </a:cubicBezTo>
                  <a:cubicBezTo>
                    <a:pt x="19810" y="5824"/>
                    <a:pt x="15776" y="1790"/>
                    <a:pt x="10800" y="1790"/>
                  </a:cubicBezTo>
                  <a:cubicBezTo>
                    <a:pt x="5824" y="1790"/>
                    <a:pt x="1790" y="5824"/>
                    <a:pt x="1790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-1200" y="-942"/>
              <a:ext cx="5400" cy="5400"/>
            </a:xfrm>
            <a:custGeom>
              <a:avLst/>
              <a:gdLst>
                <a:gd name="G0" fmla="+- 1472 0 0"/>
                <a:gd name="G1" fmla="+- 21600 0 1472"/>
                <a:gd name="G2" fmla="+- 21600 0 147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72" y="10800"/>
                  </a:moveTo>
                  <a:cubicBezTo>
                    <a:pt x="1472" y="15952"/>
                    <a:pt x="5648" y="20128"/>
                    <a:pt x="10800" y="20128"/>
                  </a:cubicBezTo>
                  <a:cubicBezTo>
                    <a:pt x="15952" y="20128"/>
                    <a:pt x="20128" y="15952"/>
                    <a:pt x="20128" y="10800"/>
                  </a:cubicBezTo>
                  <a:cubicBezTo>
                    <a:pt x="20128" y="5648"/>
                    <a:pt x="15952" y="1472"/>
                    <a:pt x="10800" y="1472"/>
                  </a:cubicBezTo>
                  <a:cubicBezTo>
                    <a:pt x="5648" y="1472"/>
                    <a:pt x="1472" y="5648"/>
                    <a:pt x="1472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-1986" y="-1739"/>
              <a:ext cx="6972" cy="6972"/>
            </a:xfrm>
            <a:custGeom>
              <a:avLst/>
              <a:gdLst>
                <a:gd name="G0" fmla="+- 1472 0 0"/>
                <a:gd name="G1" fmla="+- 21600 0 1472"/>
                <a:gd name="G2" fmla="+- 21600 0 147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72" y="10800"/>
                  </a:moveTo>
                  <a:cubicBezTo>
                    <a:pt x="1472" y="15952"/>
                    <a:pt x="5648" y="20128"/>
                    <a:pt x="10800" y="20128"/>
                  </a:cubicBezTo>
                  <a:cubicBezTo>
                    <a:pt x="15952" y="20128"/>
                    <a:pt x="20128" y="15952"/>
                    <a:pt x="20128" y="10800"/>
                  </a:cubicBezTo>
                  <a:cubicBezTo>
                    <a:pt x="20128" y="5648"/>
                    <a:pt x="15952" y="1472"/>
                    <a:pt x="10800" y="1472"/>
                  </a:cubicBezTo>
                  <a:cubicBezTo>
                    <a:pt x="5648" y="1472"/>
                    <a:pt x="1472" y="5648"/>
                    <a:pt x="1472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-3105" y="-2834"/>
              <a:ext cx="9218" cy="9218"/>
            </a:xfrm>
            <a:custGeom>
              <a:avLst/>
              <a:gdLst>
                <a:gd name="G0" fmla="+- 1472 0 0"/>
                <a:gd name="G1" fmla="+- 21600 0 1472"/>
                <a:gd name="G2" fmla="+- 21600 0 147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72" y="10800"/>
                  </a:moveTo>
                  <a:cubicBezTo>
                    <a:pt x="1472" y="15952"/>
                    <a:pt x="5648" y="20128"/>
                    <a:pt x="10800" y="20128"/>
                  </a:cubicBezTo>
                  <a:cubicBezTo>
                    <a:pt x="15952" y="20128"/>
                    <a:pt x="20128" y="15952"/>
                    <a:pt x="20128" y="10800"/>
                  </a:cubicBezTo>
                  <a:cubicBezTo>
                    <a:pt x="20128" y="5648"/>
                    <a:pt x="15952" y="1472"/>
                    <a:pt x="10800" y="1472"/>
                  </a:cubicBezTo>
                  <a:cubicBezTo>
                    <a:pt x="5648" y="1472"/>
                    <a:pt x="1472" y="5648"/>
                    <a:pt x="1472" y="108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581775"/>
            <a:ext cx="9163050" cy="28575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527800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1000">
                <a:solidFill>
                  <a:schemeClr val="bg1"/>
                </a:solidFill>
              </a:defRPr>
            </a:lvl1pPr>
          </a:lstStyle>
          <a:p>
            <a:fld id="{E1BB1F4E-730F-4ACF-B81A-0002D59A7E2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0" y="1441450"/>
            <a:ext cx="9144000" cy="19446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-28575" y="-9525"/>
            <a:ext cx="9182100" cy="817563"/>
          </a:xfrm>
          <a:prstGeom prst="rect">
            <a:avLst/>
          </a:prstGeom>
          <a:solidFill>
            <a:srgbClr val="003399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4" descr="밝은 상향 대각선"/>
          <p:cNvSpPr>
            <a:spLocks noChangeArrowheads="1"/>
          </p:cNvSpPr>
          <p:nvPr userDrawn="1"/>
        </p:nvSpPr>
        <p:spPr bwMode="auto">
          <a:xfrm>
            <a:off x="0" y="831850"/>
            <a:ext cx="9144000" cy="576263"/>
          </a:xfrm>
          <a:prstGeom prst="rect">
            <a:avLst/>
          </a:prstGeom>
          <a:pattFill prst="ltUpDiag">
            <a:fgClr>
              <a:srgbClr val="FFFFFF">
                <a:alpha val="50000"/>
              </a:srgbClr>
            </a:fgClr>
            <a:bgClr>
              <a:srgbClr val="006699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9525" y="817563"/>
            <a:ext cx="9144000" cy="0"/>
          </a:xfrm>
          <a:prstGeom prst="line">
            <a:avLst/>
          </a:prstGeom>
          <a:noFill/>
          <a:ln w="9525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643050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Promising techniques to be licensed out </a:t>
            </a:r>
            <a:endParaRPr lang="ko-KR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328612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2017.01.23</a:t>
            </a:r>
            <a:endParaRPr lang="ko-KR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79889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KOREA MACHINERY </a:t>
            </a:r>
            <a:r>
              <a:rPr lang="en-US" altLang="ko-KR" sz="3600" dirty="0" smtClean="0"/>
              <a:t>IND. INC.</a:t>
            </a:r>
            <a:endParaRPr lang="ko-KR" altLang="en-US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526"/>
            <a:ext cx="2962689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14290"/>
            <a:ext cx="3724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Non-motorized floodgate for preventing back flow</a:t>
            </a:r>
            <a:endParaRPr lang="ko-KR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55" descr="bbbbbbbb"/>
          <p:cNvPicPr>
            <a:picLocks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5283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699792" y="1412776"/>
            <a:ext cx="3472796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1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Floodgate ( for seaside and river)</a:t>
            </a:r>
            <a:endParaRPr kumimoji="0" lang="ko-KR" altLang="en-US" sz="1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935916" cy="24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212976"/>
            <a:ext cx="26642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2768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Prior motorized floodgate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21328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Present Invention</a:t>
            </a:r>
            <a:endParaRPr lang="ko-KR" altLang="en-US" sz="2000" b="1" dirty="0"/>
          </a:p>
        </p:txBody>
      </p:sp>
      <p:pic>
        <p:nvPicPr>
          <p:cNvPr id="16" name="_x138757856" descr="EMB000012902f1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3928" y="2708920"/>
            <a:ext cx="1862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Rectangular shape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708920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Circular Shape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0" name="Picture 7" descr="E:\프로젝트\이지명\ppt\png\g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838983" cy="792000"/>
          </a:xfrm>
          <a:prstGeom prst="rect">
            <a:avLst/>
          </a:prstGeom>
          <a:noFill/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526"/>
            <a:ext cx="2962689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19783" y="289507"/>
            <a:ext cx="3724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Principle </a:t>
            </a:r>
            <a:endParaRPr lang="ko-K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4087834" cy="28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40"/>
            <a:ext cx="3863352" cy="306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E:\프로젝트\이지명\ppt\png\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38983" cy="79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4286256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Normal state</a:t>
            </a:r>
          </a:p>
          <a:p>
            <a:r>
              <a:rPr lang="en-US" altLang="ko-KR" sz="2000" dirty="0" smtClean="0"/>
              <a:t>Floodgate opened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4643446"/>
            <a:ext cx="37147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When there were back flow, floodgate </a:t>
            </a:r>
            <a:r>
              <a:rPr lang="en-US" altLang="ko-KR" sz="2000" dirty="0" smtClean="0">
                <a:solidFill>
                  <a:srgbClr val="FF0000"/>
                </a:solidFill>
              </a:rPr>
              <a:t>automatically closed</a:t>
            </a:r>
            <a:r>
              <a:rPr lang="en-US" altLang="ko-KR" sz="2000" dirty="0" smtClean="0"/>
              <a:t> due to below buoyant floodgate</a:t>
            </a:r>
            <a:endParaRPr lang="ko-KR" altLang="en-US" sz="2000" dirty="0"/>
          </a:p>
        </p:txBody>
      </p:sp>
      <p:cxnSp>
        <p:nvCxnSpPr>
          <p:cNvPr id="12" name="직선 화살표 연결선 11"/>
          <p:cNvCxnSpPr/>
          <p:nvPr/>
        </p:nvCxnSpPr>
        <p:spPr bwMode="auto">
          <a:xfrm flipV="1">
            <a:off x="3786182" y="4143380"/>
            <a:ext cx="1857388" cy="16430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357422" y="5786454"/>
            <a:ext cx="288412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Buoyant floodgate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039779"/>
            <a:ext cx="1000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River</a:t>
            </a:r>
            <a:endParaRPr lang="ko-KR" altLang="en-US" sz="16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526"/>
            <a:ext cx="2962689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9783" y="289507"/>
            <a:ext cx="3724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Strong point</a:t>
            </a:r>
            <a:endParaRPr lang="ko-K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Picture 7" descr="E:\프로젝트\이지명\ppt\png\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8983" cy="79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1571612"/>
            <a:ext cx="7225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4000" dirty="0" smtClean="0"/>
              <a:t> </a:t>
            </a:r>
            <a:r>
              <a:rPr lang="en-US" altLang="ko-KR" sz="3200" dirty="0" smtClean="0"/>
              <a:t>Needless of power to close floodgate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71472" y="285749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200" dirty="0" smtClean="0"/>
              <a:t> Automatic closing (needless of man’s decision)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71472" y="421481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4000" dirty="0" smtClean="0"/>
              <a:t> </a:t>
            </a:r>
            <a:r>
              <a:rPr lang="en-US" altLang="ko-KR" sz="3200" dirty="0" smtClean="0"/>
              <a:t>No hindrance such as pillar during normal water flow</a:t>
            </a:r>
            <a:endParaRPr lang="ko-KR" altLang="en-US" sz="32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526"/>
            <a:ext cx="2962689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5520" y="3430741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Tel : </a:t>
            </a:r>
            <a:r>
              <a:rPr lang="en-US" altLang="ko-KR" sz="3600" dirty="0" smtClean="0"/>
              <a:t>+82-31-336-8135</a:t>
            </a:r>
            <a:endParaRPr lang="ko-KR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403648" y="2276872"/>
            <a:ext cx="6269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E-mail: korea269@naver.com</a:t>
            </a:r>
          </a:p>
          <a:p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59632" y="50869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KOREA MACHINERY </a:t>
            </a:r>
            <a:r>
              <a:rPr lang="en-US" altLang="ko-KR" sz="3600" dirty="0" smtClean="0"/>
              <a:t>IND. INC.</a:t>
            </a:r>
            <a:endParaRPr lang="ko-KR" altLang="en-US" sz="3600" dirty="0"/>
          </a:p>
        </p:txBody>
      </p:sp>
      <p:sp>
        <p:nvSpPr>
          <p:cNvPr id="9" name="직사각형 8"/>
          <p:cNvSpPr/>
          <p:nvPr/>
        </p:nvSpPr>
        <p:spPr>
          <a:xfrm>
            <a:off x="1071538" y="428604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7" descr="E:\프로젝트\이지명\ppt\png\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8983" cy="792000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526"/>
            <a:ext cx="2962689" cy="533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4150821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Fax</a:t>
            </a:r>
            <a:r>
              <a:rPr lang="en-US" altLang="ko-KR" sz="3600" dirty="0" smtClean="0"/>
              <a:t>: </a:t>
            </a:r>
            <a:r>
              <a:rPr lang="en-US" altLang="ko-KR" sz="3600" dirty="0" smtClean="0"/>
              <a:t>+</a:t>
            </a:r>
            <a:r>
              <a:rPr lang="en-US" altLang="ko-KR" sz="3600" dirty="0" smtClean="0"/>
              <a:t>82-31-336-8136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16779</TotalTime>
  <Words>108</Words>
  <Application>Microsoft Office PowerPoint</Application>
  <PresentationFormat>화면 슬라이드 쇼(4:3)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기본 디자인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가하 사업계획서 GAHA BUSINESS PLAN</dc:title>
  <dc:creator>박준호</dc:creator>
  <cp:lastModifiedBy>master</cp:lastModifiedBy>
  <cp:revision>1398</cp:revision>
  <dcterms:created xsi:type="dcterms:W3CDTF">2007-11-19T07:06:18Z</dcterms:created>
  <dcterms:modified xsi:type="dcterms:W3CDTF">2017-01-23T05:15:58Z</dcterms:modified>
</cp:coreProperties>
</file>